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1735B-322F-41F9-9100-105B21F55D7F}" v="1" dt="2024-03-29T03:03:25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新井 さやか" userId="15fd27fd-8925-492f-bb09-e2fee31d1ec2" providerId="ADAL" clId="{1FC1735B-322F-41F9-9100-105B21F55D7F}"/>
    <pc:docChg chg="undo custSel delSld modSld">
      <pc:chgData name="新井 さやか" userId="15fd27fd-8925-492f-bb09-e2fee31d1ec2" providerId="ADAL" clId="{1FC1735B-322F-41F9-9100-105B21F55D7F}" dt="2024-04-05T04:38:59.800" v="535" actId="2696"/>
      <pc:docMkLst>
        <pc:docMk/>
      </pc:docMkLst>
      <pc:sldChg chg="addSp delSp modSp mod">
        <pc:chgData name="新井 さやか" userId="15fd27fd-8925-492f-bb09-e2fee31d1ec2" providerId="ADAL" clId="{1FC1735B-322F-41F9-9100-105B21F55D7F}" dt="2024-04-01T02:51:34.823" v="531" actId="20577"/>
        <pc:sldMkLst>
          <pc:docMk/>
          <pc:sldMk cId="2430484262" sldId="258"/>
        </pc:sldMkLst>
        <pc:spChg chg="mod">
          <ac:chgData name="新井 さやか" userId="15fd27fd-8925-492f-bb09-e2fee31d1ec2" providerId="ADAL" clId="{1FC1735B-322F-41F9-9100-105B21F55D7F}" dt="2024-04-01T01:59:57.237" v="509" actId="1036"/>
          <ac:spMkLst>
            <pc:docMk/>
            <pc:sldMk cId="2430484262" sldId="258"/>
            <ac:spMk id="6" creationId="{3AB1702B-3943-8193-1745-BE871908123E}"/>
          </ac:spMkLst>
        </pc:spChg>
        <pc:spChg chg="mod">
          <ac:chgData name="新井 さやか" userId="15fd27fd-8925-492f-bb09-e2fee31d1ec2" providerId="ADAL" clId="{1FC1735B-322F-41F9-9100-105B21F55D7F}" dt="2024-04-01T02:51:34.823" v="531" actId="20577"/>
          <ac:spMkLst>
            <pc:docMk/>
            <pc:sldMk cId="2430484262" sldId="258"/>
            <ac:spMk id="7" creationId="{E4502CEB-DF66-4C28-506A-BF0E4AB19864}"/>
          </ac:spMkLst>
        </pc:spChg>
        <pc:spChg chg="add del mod">
          <ac:chgData name="新井 さやか" userId="15fd27fd-8925-492f-bb09-e2fee31d1ec2" providerId="ADAL" clId="{1FC1735B-322F-41F9-9100-105B21F55D7F}" dt="2024-04-01T01:59:49.789" v="494" actId="478"/>
          <ac:spMkLst>
            <pc:docMk/>
            <pc:sldMk cId="2430484262" sldId="258"/>
            <ac:spMk id="9" creationId="{E608EDE9-ABD6-37AD-7202-91719FEC057F}"/>
          </ac:spMkLst>
        </pc:spChg>
      </pc:sldChg>
      <pc:sldChg chg="del">
        <pc:chgData name="新井 さやか" userId="15fd27fd-8925-492f-bb09-e2fee31d1ec2" providerId="ADAL" clId="{1FC1735B-322F-41F9-9100-105B21F55D7F}" dt="2024-04-05T04:38:59.800" v="535" actId="2696"/>
        <pc:sldMkLst>
          <pc:docMk/>
          <pc:sldMk cId="503901756" sldId="260"/>
        </pc:sldMkLst>
      </pc:sldChg>
      <pc:sldChg chg="modSp mod">
        <pc:chgData name="新井 さやか" userId="15fd27fd-8925-492f-bb09-e2fee31d1ec2" providerId="ADAL" clId="{1FC1735B-322F-41F9-9100-105B21F55D7F}" dt="2024-04-01T02:51:42.640" v="534" actId="20577"/>
        <pc:sldMkLst>
          <pc:docMk/>
          <pc:sldMk cId="3091782434" sldId="261"/>
        </pc:sldMkLst>
        <pc:spChg chg="mod">
          <ac:chgData name="新井 さやか" userId="15fd27fd-8925-492f-bb09-e2fee31d1ec2" providerId="ADAL" clId="{1FC1735B-322F-41F9-9100-105B21F55D7F}" dt="2024-03-29T02:45:48.507" v="114" actId="1076"/>
          <ac:spMkLst>
            <pc:docMk/>
            <pc:sldMk cId="3091782434" sldId="261"/>
            <ac:spMk id="6" creationId="{3AB1702B-3943-8193-1745-BE871908123E}"/>
          </ac:spMkLst>
        </pc:spChg>
        <pc:spChg chg="mod">
          <ac:chgData name="新井 さやか" userId="15fd27fd-8925-492f-bb09-e2fee31d1ec2" providerId="ADAL" clId="{1FC1735B-322F-41F9-9100-105B21F55D7F}" dt="2024-04-01T02:51:42.640" v="534" actId="20577"/>
          <ac:spMkLst>
            <pc:docMk/>
            <pc:sldMk cId="3091782434" sldId="261"/>
            <ac:spMk id="7" creationId="{E4502CEB-DF66-4C28-506A-BF0E4AB198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66B56-5BA5-E8FA-4284-B95318ABA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0397E3-F8F6-5EAB-85D3-F5354C3B2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C8D6D7-9E48-C8F3-38F3-4CE61970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6515F4-6234-8C8B-B0C8-FCE11FFE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F2723-F0D2-8B07-2800-F3ED7E5E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2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C7BA5-D325-405E-3AC1-EF20ED99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A59BAD-0865-A0A1-686A-608B204F2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E120D6-F6BA-539C-D2ED-C3AF7C02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09368-F904-8C67-ED3F-CA88DBAF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BB45A-8221-31D8-61D7-482D4B46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0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C72EBA-7B86-68EC-387F-6EBF97612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77B6F1-6D66-C069-7596-71A02D704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C648C2-3EFE-0C4C-DA7B-999BF213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61EA9-6622-4A6E-EE18-3022F88E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D3A1A9-F4D4-9648-9C0F-759B6DE1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3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91013-D6EC-1F96-D32D-6B56BC6E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DB9AF-97A8-4678-9548-0A7B65EF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E2183E-6D9A-5AC2-7CF9-E2B36DBE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B5842-4D28-3B5C-BB30-438923AB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DC8615-07F0-1BEB-DDA4-6B567901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535F-0197-E74C-B03C-DA811B4C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2396CC-059B-FD6A-DFF8-EE991034B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D735E7-E8A6-72B7-E5D1-BD57920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06177-F0F1-8655-7759-6DBB8C6C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0DB0A-0D06-3481-7CD2-F8961559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5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F1EC5-ED3B-A23E-22D2-ED00AD2F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A1BD24-7CED-BAFA-4DB2-6C9BBC88A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72CB00-8052-711D-0A06-6369E557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17F833-1416-42B0-656F-4A31725D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ED4B3D-3F9E-94F6-AC5F-C37420FD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C3BC83-9FA6-F94E-77D1-DA55CB4C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9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39C42-88B5-81D9-256F-04DFCC22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1F66AE-541B-C2E8-8E3A-043D7ECCE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B90FFA-8C5E-AB5C-22BC-606F6C224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089AAA-7926-B5EA-3523-F6517B45E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02ED7F-E7B4-5CFE-8FE0-992988B96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88E8F6-8266-6F61-EA5D-0BE6F3F2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3DE786-0249-0775-E3D5-9EFF597C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034675-C830-739D-2745-92184898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45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FE1A5-317C-9C22-4C59-A719BE9F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BFA7B9-8940-FFA8-B683-614C73D7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65A807-A28D-F343-E2B2-AC1EEA75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72238C-62E7-4BE9-4D1B-119F60E3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28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93F931-D15C-AE15-9FE3-F2682ED0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0C4C69-DBE2-C318-1815-0F7D9F24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83E582-E9A0-4270-1EA1-4A710DA1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2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244BA-A429-502F-7BFB-421F9EDA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2323D8-5FAD-BDD4-3859-3D962F627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B4E479-0882-1E59-CB9B-05763C933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A45D5E-E4D5-DE7B-4FCB-1C24EFC4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2AC64-5502-AFAA-854F-2C18C34A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913436-B279-9BAB-0DBC-6A60914D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2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28F6E-8BF0-4C23-CD32-6160B7D1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E9A836-A112-8CEC-C1A2-9DB96A128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D94300-21E6-FDB3-84A4-333A0EF57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A198E-D449-48A8-04E0-796EFCD7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D88D87-39E1-A91F-A804-ED2F327B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D242DE-288B-89CF-C40A-388A0B72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51511A-C872-8D88-FE8C-12414F69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BA08DD-6A1C-27F5-3210-017B96BF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4F9CD-5352-156E-D71F-293A0848F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B2C67C-C7BD-4B45-AB6D-911770C59BA6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DD197F-B9D2-5915-0951-89B3411D8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0B0BEB-D285-B288-62A3-0CD53F213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C0633-7F65-447F-B4AE-C8D07134A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FD5A7EF-C7E9-5D3E-7A3A-5BCADEC7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450" y="85898"/>
            <a:ext cx="7205099" cy="166756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br>
              <a:rPr kumimoji="1" lang="en-US" altLang="ja-JP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</a:t>
            </a:r>
            <a:endParaRPr kumimoji="1" lang="en-US" altLang="ja-JP" b="1" kern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B1702B-3943-8193-1745-BE871908123E}"/>
              </a:ext>
            </a:extLst>
          </p:cNvPr>
          <p:cNvSpPr txBox="1"/>
          <p:nvPr/>
        </p:nvSpPr>
        <p:spPr>
          <a:xfrm>
            <a:off x="173258" y="5215550"/>
            <a:ext cx="12192000" cy="1995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本演題発表に関連して開示すべき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Conflict of Interest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）関係にある企業等はありません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02CEB-DF66-4C28-506A-BF0E4AB19864}"/>
              </a:ext>
            </a:extLst>
          </p:cNvPr>
          <p:cNvSpPr txBox="1"/>
          <p:nvPr/>
        </p:nvSpPr>
        <p:spPr>
          <a:xfrm>
            <a:off x="1660661" y="2305615"/>
            <a:ext cx="88706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属：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発表者：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倫理承認番号：　番号を記載 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対象なし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BB46E02-3E6B-B6E6-034C-E98928419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22" y="279546"/>
            <a:ext cx="3023878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8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FD5A7EF-C7E9-5D3E-7A3A-5BCADEC7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450" y="85898"/>
            <a:ext cx="7205099" cy="166756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br>
              <a:rPr kumimoji="1" lang="en-US" altLang="ja-JP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b="1" kern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</a:t>
            </a:r>
            <a:endParaRPr kumimoji="1" lang="en-US" altLang="ja-JP" b="1" kern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B1702B-3943-8193-1745-BE871908123E}"/>
              </a:ext>
            </a:extLst>
          </p:cNvPr>
          <p:cNvSpPr txBox="1"/>
          <p:nvPr/>
        </p:nvSpPr>
        <p:spPr>
          <a:xfrm>
            <a:off x="251316" y="4633300"/>
            <a:ext cx="12192000" cy="1995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本演題発表に関連して、過去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年間に〇〇製薬、□□社、△△製薬より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講演料を、また、所属講座に対して▲▲製薬、■■社、 ●●製薬、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より委託研究費または奨学寄付金を受けています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02CEB-DF66-4C28-506A-BF0E4AB19864}"/>
              </a:ext>
            </a:extLst>
          </p:cNvPr>
          <p:cNvSpPr txBox="1"/>
          <p:nvPr/>
        </p:nvSpPr>
        <p:spPr>
          <a:xfrm>
            <a:off x="1660661" y="2080564"/>
            <a:ext cx="88706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　 属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発表者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○○○〇〇〇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倫理承認番号：　番号を記載 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対象なし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BB46E02-3E6B-B6E6-034C-E98928419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22" y="279546"/>
            <a:ext cx="3023878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8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ASDI　利益相反" id="{919CB3A5-2E32-4927-819C-841812ED1D33}" vid="{D6D7CBE5-F46E-424F-891D-2AEB6CDEDC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JASDI　利益相反</Template>
  <TotalTime>81</TotalTime>
  <Words>117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　　　　　　　　　 利益相反</vt:lpstr>
      <vt:lpstr>　　　　　　　　　 利益相反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　　　　　　 利益相反</dc:title>
  <dc:creator>新井 さやか</dc:creator>
  <cp:lastModifiedBy>新井 さやか</cp:lastModifiedBy>
  <cp:revision>1</cp:revision>
  <dcterms:created xsi:type="dcterms:W3CDTF">2024-03-29T02:35:04Z</dcterms:created>
  <dcterms:modified xsi:type="dcterms:W3CDTF">2024-04-05T04:39:04Z</dcterms:modified>
</cp:coreProperties>
</file>